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0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1071;&#1085;&#1076;&#1077;&#1082;&#1089;_&#1050;&#1072;&#1088;&#1090;&#1080;&#1085;&#1082;&#1080;%20&#1057;&#1050;&#1040;&#1047;&#1050;&#1040;%20&#1050;&#1054;&#1051;&#1054;&#1041;&#1054;&#1050;.files/930311663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&#1071;&#1085;&#1076;&#1077;&#1082;&#1089;_&#1050;&#1072;&#1088;&#1090;&#1080;&#1085;&#1082;&#1080;%20&#1057;&#1050;&#1040;&#1047;&#1050;&#1040;%20&#1050;&#1054;&#1051;&#1054;&#1041;&#1054;&#1050;.files/930311663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&#1071;&#1085;&#1076;&#1077;&#1082;&#1089;_&#1050;&#1072;&#1088;&#1090;&#1080;&#1085;&#1082;&#1080;%20&#1050;&#1040;&#1056;&#1058;&#1048;&#1053;&#1050;&#1048;_&#1046;&#1048;&#1051;&#1048;%20&#1041;&#1067;&#1051;&#1048;%20&#1044;&#1045;&#1044;%20&#1044;&#1040;%20&#1041;&#1040;&#1041;&#1040;.files/kolobok1.gi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00042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Урок - </a:t>
            </a:r>
            <a:r>
              <a:rPr lang="ru-RU" sz="7200" dirty="0" err="1" smtClean="0">
                <a:solidFill>
                  <a:srgbClr val="FF0000"/>
                </a:solidFill>
              </a:rPr>
              <a:t>олонко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500306"/>
            <a:ext cx="3500462" cy="350046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Составитель: Михайлова Клавдия Ивановна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начальных классов ТМК ОУ «</a:t>
            </a:r>
            <a:r>
              <a:rPr lang="ru-RU" dirty="0" err="1" smtClean="0">
                <a:solidFill>
                  <a:schemeClr val="tx1"/>
                </a:solidFill>
              </a:rPr>
              <a:t>Хетская</a:t>
            </a:r>
            <a:r>
              <a:rPr lang="ru-RU" dirty="0" smtClean="0">
                <a:solidFill>
                  <a:schemeClr val="tx1"/>
                </a:solidFill>
              </a:rPr>
              <a:t> средняя школа» </a:t>
            </a:r>
            <a:r>
              <a:rPr lang="ru-RU" dirty="0" err="1" smtClean="0">
                <a:solidFill>
                  <a:schemeClr val="tx1"/>
                </a:solidFill>
              </a:rPr>
              <a:t>п.Хета</a:t>
            </a: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4" name="Picture 7" descr="3DA2273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357430"/>
            <a:ext cx="482441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8"/>
          <p:cNvSpPr>
            <a:spLocks noChangeArrowheads="1"/>
          </p:cNvSpPr>
          <p:nvPr/>
        </p:nvSpPr>
        <p:spPr bwMode="auto">
          <a:xfrm>
            <a:off x="0" y="2565400"/>
            <a:ext cx="6532563" cy="42910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429" name="WordArt 5"/>
          <p:cNvSpPr>
            <a:spLocks noChangeArrowheads="1" noChangeShapeType="1" noTextEdit="1"/>
          </p:cNvSpPr>
          <p:nvPr/>
        </p:nvSpPr>
        <p:spPr bwMode="auto">
          <a:xfrm>
            <a:off x="4071934" y="1643050"/>
            <a:ext cx="4787900" cy="213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Arial"/>
                <a:cs typeface="Arial"/>
              </a:rPr>
              <a:t>Он всю зиму проспал,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Arial"/>
                <a:cs typeface="Arial"/>
              </a:rPr>
              <a:t>Лапу бурую сосал,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Arial"/>
                <a:cs typeface="Arial"/>
              </a:rPr>
              <a:t>А проснувшись, 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Arial"/>
                <a:cs typeface="Arial"/>
              </a:rPr>
              <a:t>стал реветь. Кто же это?</a:t>
            </a:r>
          </a:p>
        </p:txBody>
      </p:sp>
      <p:sp>
        <p:nvSpPr>
          <p:cNvPr id="30723" name="AutoShape 6"/>
          <p:cNvSpPr>
            <a:spLocks noChangeAspect="1" noChangeArrowheads="1" noTextEdit="1"/>
          </p:cNvSpPr>
          <p:nvPr/>
        </p:nvSpPr>
        <p:spPr bwMode="auto">
          <a:xfrm>
            <a:off x="1588" y="2405063"/>
            <a:ext cx="6532562" cy="44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34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9" y="3002775"/>
            <a:ext cx="2800338" cy="373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3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4149725"/>
            <a:ext cx="2735263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71472" y="357166"/>
            <a:ext cx="4857868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Гини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кыхын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хупту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утуйбут</a:t>
            </a:r>
            <a:endParaRPr lang="ru-RU" sz="2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Иллитин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эмэ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хыппыт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Туран баран </a:t>
            </a:r>
            <a:r>
              <a:rPr lang="ru-RU" sz="2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угулябит</a:t>
            </a:r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ctr"/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Кими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бу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1" name="Picture 3" descr="Зая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765175"/>
            <a:ext cx="162560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1492" name="Picture 4" descr="Вол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981075"/>
            <a:ext cx="19431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1494" name="Picture 6" descr="Колобо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608513"/>
            <a:ext cx="1728788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1495" name="AutoShape 7"/>
          <p:cNvCxnSpPr>
            <a:cxnSpLocks noChangeShapeType="1"/>
          </p:cNvCxnSpPr>
          <p:nvPr/>
        </p:nvCxnSpPr>
        <p:spPr bwMode="auto">
          <a:xfrm>
            <a:off x="2484438" y="5430838"/>
            <a:ext cx="5364162" cy="685800"/>
          </a:xfrm>
          <a:prstGeom prst="curvedConnector4">
            <a:avLst>
              <a:gd name="adj1" fmla="val 44273"/>
              <a:gd name="adj2" fmla="val 133102"/>
            </a:avLst>
          </a:prstGeom>
          <a:noFill/>
          <a:ln w="190500">
            <a:solidFill>
              <a:srgbClr val="FFCC99"/>
            </a:solidFill>
            <a:round/>
            <a:headEnd/>
            <a:tailEnd/>
          </a:ln>
        </p:spPr>
      </p:cxnSp>
      <p:cxnSp>
        <p:nvCxnSpPr>
          <p:cNvPr id="191496" name="AutoShape 8"/>
          <p:cNvCxnSpPr>
            <a:cxnSpLocks noChangeShapeType="1"/>
          </p:cNvCxnSpPr>
          <p:nvPr/>
        </p:nvCxnSpPr>
        <p:spPr bwMode="auto">
          <a:xfrm flipV="1">
            <a:off x="2484438" y="3502025"/>
            <a:ext cx="5372100" cy="1928813"/>
          </a:xfrm>
          <a:prstGeom prst="curvedConnector2">
            <a:avLst/>
          </a:prstGeom>
          <a:noFill/>
          <a:ln w="190500">
            <a:solidFill>
              <a:srgbClr val="FF9933"/>
            </a:solidFill>
            <a:round/>
            <a:headEnd/>
            <a:tailEnd/>
          </a:ln>
        </p:spPr>
      </p:cxnSp>
      <p:cxnSp>
        <p:nvCxnSpPr>
          <p:cNvPr id="191497" name="AutoShape 9"/>
          <p:cNvCxnSpPr>
            <a:cxnSpLocks noChangeShapeType="1"/>
          </p:cNvCxnSpPr>
          <p:nvPr/>
        </p:nvCxnSpPr>
        <p:spPr bwMode="auto">
          <a:xfrm rot="5400000" flipH="1">
            <a:off x="860425" y="3848101"/>
            <a:ext cx="1323975" cy="196850"/>
          </a:xfrm>
          <a:prstGeom prst="curvedConnector3">
            <a:avLst>
              <a:gd name="adj1" fmla="val 50000"/>
            </a:avLst>
          </a:prstGeom>
          <a:noFill/>
          <a:ln w="190500">
            <a:solidFill>
              <a:srgbClr val="FFCC00"/>
            </a:solidFill>
            <a:round/>
            <a:headEnd/>
            <a:tailEnd/>
          </a:ln>
        </p:spPr>
      </p:cxnSp>
      <p:cxnSp>
        <p:nvCxnSpPr>
          <p:cNvPr id="191498" name="AutoShape 10"/>
          <p:cNvCxnSpPr>
            <a:cxnSpLocks noChangeShapeType="1"/>
          </p:cNvCxnSpPr>
          <p:nvPr/>
        </p:nvCxnSpPr>
        <p:spPr bwMode="auto">
          <a:xfrm rot="-5400000">
            <a:off x="2740025" y="2452688"/>
            <a:ext cx="1036638" cy="3275012"/>
          </a:xfrm>
          <a:prstGeom prst="curvedConnector3">
            <a:avLst>
              <a:gd name="adj1" fmla="val 49921"/>
            </a:avLst>
          </a:prstGeom>
          <a:noFill/>
          <a:ln w="190500">
            <a:solidFill>
              <a:srgbClr val="FFFF99"/>
            </a:solidFill>
            <a:round/>
            <a:headEnd/>
            <a:tailEnd/>
          </a:ln>
        </p:spPr>
      </p:cxnSp>
      <p:pic>
        <p:nvPicPr>
          <p:cNvPr id="191499" name="Picture 11" descr="Медведь новы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388" y="1341438"/>
            <a:ext cx="177323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714612" y="4000504"/>
            <a:ext cx="37692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кимий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1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91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1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1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1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1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8913"/>
            <a:ext cx="4106861" cy="3168649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3500" b="1" dirty="0" smtClean="0">
                <a:solidFill>
                  <a:srgbClr val="6600CC"/>
                </a:solidFill>
              </a:rPr>
              <a:t>Хитрая плутовка,</a:t>
            </a:r>
          </a:p>
          <a:p>
            <a:pPr eaLnBrk="1" hangingPunct="1">
              <a:buFontTx/>
              <a:buNone/>
            </a:pPr>
            <a:r>
              <a:rPr lang="ru-RU" sz="3500" b="1" dirty="0" smtClean="0">
                <a:solidFill>
                  <a:srgbClr val="6600CC"/>
                </a:solidFill>
              </a:rPr>
              <a:t>Рыжая головка,</a:t>
            </a:r>
          </a:p>
          <a:p>
            <a:pPr eaLnBrk="1" hangingPunct="1">
              <a:buFontTx/>
              <a:buNone/>
            </a:pPr>
            <a:r>
              <a:rPr lang="ru-RU" sz="3500" b="1" dirty="0" smtClean="0">
                <a:solidFill>
                  <a:srgbClr val="6600CC"/>
                </a:solidFill>
              </a:rPr>
              <a:t>Пушистый хвост-краса, </a:t>
            </a:r>
          </a:p>
          <a:p>
            <a:pPr eaLnBrk="1" hangingPunct="1">
              <a:buFontTx/>
              <a:buNone/>
            </a:pPr>
            <a:r>
              <a:rPr lang="ru-RU" sz="3500" b="1" dirty="0" smtClean="0">
                <a:solidFill>
                  <a:srgbClr val="6600CC"/>
                </a:solidFill>
              </a:rPr>
              <a:t>Кто же это?…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90116" name="Picture 4" descr="нов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04813"/>
            <a:ext cx="2911465" cy="2766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7" name="Picture 5" descr="img22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149725"/>
            <a:ext cx="1728787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8" name="Picture 6" descr="11A0E9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214818"/>
            <a:ext cx="2497157" cy="2452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89068" y="2967335"/>
            <a:ext cx="5765874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Хахыл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мэнилэк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Коп </a:t>
            </a:r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кутуруктак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</a:t>
            </a:r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боской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Кимий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468313" y="260350"/>
            <a:ext cx="8229600" cy="619283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z="3600" dirty="0" smtClean="0">
              <a:solidFill>
                <a:srgbClr val="FFFF00"/>
              </a:solidFill>
            </a:endParaRPr>
          </a:p>
        </p:txBody>
      </p:sp>
      <p:pic>
        <p:nvPicPr>
          <p:cNvPr id="113667" name="Picture 3" descr="Зая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700213"/>
            <a:ext cx="10223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668" name="Picture 4" descr="Вол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1916113"/>
            <a:ext cx="12414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669" name="Picture 5" descr="нова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5825" y="4797425"/>
            <a:ext cx="1223963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670" name="Picture 6" descr="Колобо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4608513"/>
            <a:ext cx="1728788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3671" name="AutoShape 7"/>
          <p:cNvCxnSpPr>
            <a:cxnSpLocks noChangeShapeType="1"/>
          </p:cNvCxnSpPr>
          <p:nvPr/>
        </p:nvCxnSpPr>
        <p:spPr bwMode="auto">
          <a:xfrm>
            <a:off x="2484438" y="5430838"/>
            <a:ext cx="5364162" cy="685800"/>
          </a:xfrm>
          <a:prstGeom prst="curvedConnector4">
            <a:avLst>
              <a:gd name="adj1" fmla="val 44273"/>
              <a:gd name="adj2" fmla="val 133102"/>
            </a:avLst>
          </a:prstGeom>
          <a:noFill/>
          <a:ln w="190500">
            <a:solidFill>
              <a:srgbClr val="FFCC99"/>
            </a:solidFill>
            <a:round/>
            <a:headEnd/>
            <a:tailEnd/>
          </a:ln>
        </p:spPr>
      </p:cxnSp>
      <p:cxnSp>
        <p:nvCxnSpPr>
          <p:cNvPr id="113672" name="AutoShape 8"/>
          <p:cNvCxnSpPr>
            <a:cxnSpLocks noChangeShapeType="1"/>
          </p:cNvCxnSpPr>
          <p:nvPr/>
        </p:nvCxnSpPr>
        <p:spPr bwMode="auto">
          <a:xfrm flipV="1">
            <a:off x="2484438" y="3502025"/>
            <a:ext cx="5372100" cy="1928813"/>
          </a:xfrm>
          <a:prstGeom prst="curvedConnector2">
            <a:avLst/>
          </a:prstGeom>
          <a:noFill/>
          <a:ln w="190500">
            <a:solidFill>
              <a:srgbClr val="FF9933"/>
            </a:solidFill>
            <a:round/>
            <a:headEnd/>
            <a:tailEnd/>
          </a:ln>
        </p:spPr>
      </p:cxnSp>
      <p:cxnSp>
        <p:nvCxnSpPr>
          <p:cNvPr id="113673" name="AutoShape 9"/>
          <p:cNvCxnSpPr>
            <a:cxnSpLocks noChangeShapeType="1"/>
          </p:cNvCxnSpPr>
          <p:nvPr/>
        </p:nvCxnSpPr>
        <p:spPr bwMode="auto">
          <a:xfrm rot="5400000" flipH="1">
            <a:off x="709613" y="3697288"/>
            <a:ext cx="1323975" cy="498475"/>
          </a:xfrm>
          <a:prstGeom prst="curvedConnector3">
            <a:avLst>
              <a:gd name="adj1" fmla="val 50000"/>
            </a:avLst>
          </a:prstGeom>
          <a:noFill/>
          <a:ln w="190500">
            <a:solidFill>
              <a:srgbClr val="FFCC00"/>
            </a:solidFill>
            <a:round/>
            <a:headEnd/>
            <a:tailEnd/>
          </a:ln>
        </p:spPr>
      </p:cxnSp>
      <p:cxnSp>
        <p:nvCxnSpPr>
          <p:cNvPr id="113674" name="AutoShape 10"/>
          <p:cNvCxnSpPr>
            <a:cxnSpLocks noChangeShapeType="1"/>
          </p:cNvCxnSpPr>
          <p:nvPr/>
        </p:nvCxnSpPr>
        <p:spPr bwMode="auto">
          <a:xfrm rot="-5400000">
            <a:off x="2564607" y="2628106"/>
            <a:ext cx="1036638" cy="2924175"/>
          </a:xfrm>
          <a:prstGeom prst="curvedConnector3">
            <a:avLst>
              <a:gd name="adj1" fmla="val 50079"/>
            </a:avLst>
          </a:prstGeom>
          <a:noFill/>
          <a:ln w="190500">
            <a:solidFill>
              <a:srgbClr val="FFFF99"/>
            </a:solidFill>
            <a:round/>
            <a:headEnd/>
            <a:tailEnd/>
          </a:ln>
        </p:spPr>
      </p:cxnSp>
      <p:pic>
        <p:nvPicPr>
          <p:cNvPr id="113679" name="Picture 15" descr="Медведь новы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388" y="1844675"/>
            <a:ext cx="1360487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857224" y="500042"/>
            <a:ext cx="78334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Ойуута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талан </a:t>
            </a:r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олонкото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кэпсээн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3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3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3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3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3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3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3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9" name="Picture 5" descr="555AC5FA"/>
          <p:cNvPicPr>
            <a:picLocks noChangeAspect="1" noChangeArrowheads="1"/>
          </p:cNvPicPr>
          <p:nvPr/>
        </p:nvPicPr>
        <p:blipFill>
          <a:blip r:embed="rId2" cstate="print"/>
          <a:srcRect l="14272" t="52429" r="58569" b="7950"/>
          <a:stretch>
            <a:fillRect/>
          </a:stretch>
        </p:blipFill>
        <p:spPr bwMode="auto">
          <a:xfrm>
            <a:off x="6072198" y="1142984"/>
            <a:ext cx="258762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30" name="Picture 6" descr="Картинка 29 из 69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1333" t="29703" r="18721" b="13571"/>
          <a:stretch>
            <a:fillRect/>
          </a:stretch>
        </p:blipFill>
        <p:spPr bwMode="auto">
          <a:xfrm>
            <a:off x="357158" y="1142984"/>
            <a:ext cx="331152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3789363"/>
            <a:ext cx="4752975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6" name="AutoShape 12"/>
          <p:cNvSpPr>
            <a:spLocks noChangeArrowheads="1"/>
          </p:cNvSpPr>
          <p:nvPr/>
        </p:nvSpPr>
        <p:spPr bwMode="auto">
          <a:xfrm>
            <a:off x="4500563" y="4508500"/>
            <a:ext cx="2447925" cy="1924050"/>
          </a:xfrm>
          <a:prstGeom prst="smileyFace">
            <a:avLst>
              <a:gd name="adj" fmla="val -4653"/>
            </a:avLst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285728"/>
            <a:ext cx="2999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ойуулаан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78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6" name="Picture 4" descr="CF1A9CF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71546"/>
            <a:ext cx="1433518" cy="1388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799" name="Rectangle 7"/>
          <p:cNvSpPr>
            <a:spLocks noChangeArrowheads="1"/>
          </p:cNvSpPr>
          <p:nvPr/>
        </p:nvSpPr>
        <p:spPr bwMode="auto">
          <a:xfrm>
            <a:off x="179388" y="2133600"/>
            <a:ext cx="83693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rgbClr val="9900FF"/>
                </a:solidFill>
              </a:rPr>
              <a:t>В мире много сказок грустных и смешных</a:t>
            </a:r>
          </a:p>
          <a:p>
            <a:r>
              <a:rPr lang="ru-RU" sz="2800" b="1">
                <a:solidFill>
                  <a:srgbClr val="9900FF"/>
                </a:solidFill>
              </a:rPr>
              <a:t>Нам нельзя без дружбы. </a:t>
            </a:r>
          </a:p>
          <a:p>
            <a:r>
              <a:rPr lang="ru-RU" sz="2800" b="1">
                <a:solidFill>
                  <a:srgbClr val="9900FF"/>
                </a:solidFill>
              </a:rPr>
              <a:t>Пусть герои сказок </a:t>
            </a:r>
          </a:p>
          <a:p>
            <a:r>
              <a:rPr lang="ru-RU" sz="2800" b="1">
                <a:solidFill>
                  <a:srgbClr val="9900FF"/>
                </a:solidFill>
              </a:rPr>
              <a:t>Дарят нам тепло.</a:t>
            </a:r>
          </a:p>
          <a:p>
            <a:r>
              <a:rPr lang="ru-RU" sz="2800" b="1">
                <a:solidFill>
                  <a:srgbClr val="9900FF"/>
                </a:solidFill>
              </a:rPr>
              <a:t>Пусть добро навеки побеждает зло.</a:t>
            </a:r>
          </a:p>
        </p:txBody>
      </p:sp>
      <p:pic>
        <p:nvPicPr>
          <p:cNvPr id="161801" name="Picture 9" descr="8E321062"/>
          <p:cNvPicPr>
            <a:picLocks noChangeAspect="1" noChangeArrowheads="1"/>
          </p:cNvPicPr>
          <p:nvPr/>
        </p:nvPicPr>
        <p:blipFill>
          <a:blip r:embed="rId3" cstate="print"/>
          <a:srcRect l="47360" t="2280"/>
          <a:stretch>
            <a:fillRect/>
          </a:stretch>
        </p:blipFill>
        <p:spPr bwMode="auto">
          <a:xfrm>
            <a:off x="5715008" y="4786322"/>
            <a:ext cx="180022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802" name="Picture 10" descr="F711C80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4857760"/>
            <a:ext cx="1729347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803" name="Picture 11" descr="6412DD07"/>
          <p:cNvPicPr>
            <a:picLocks noChangeAspect="1" noChangeArrowheads="1"/>
          </p:cNvPicPr>
          <p:nvPr/>
        </p:nvPicPr>
        <p:blipFill>
          <a:blip r:embed="rId5" cstate="print"/>
          <a:srcRect b="8917"/>
          <a:stretch>
            <a:fillRect/>
          </a:stretch>
        </p:blipFill>
        <p:spPr bwMode="auto">
          <a:xfrm>
            <a:off x="428596" y="5000636"/>
            <a:ext cx="1944687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804" name="Picture 12" descr="6412DD07"/>
          <p:cNvPicPr>
            <a:picLocks noChangeAspect="1" noChangeArrowheads="1"/>
          </p:cNvPicPr>
          <p:nvPr/>
        </p:nvPicPr>
        <p:blipFill>
          <a:blip r:embed="rId6" cstate="print"/>
          <a:srcRect l="72406" t="2904" r="15526" b="84795"/>
          <a:stretch>
            <a:fillRect/>
          </a:stretch>
        </p:blipFill>
        <p:spPr bwMode="auto">
          <a:xfrm>
            <a:off x="6227763" y="2781300"/>
            <a:ext cx="100806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805" name="Picture 13" descr="8E321062"/>
          <p:cNvPicPr>
            <a:picLocks noChangeAspect="1" noChangeArrowheads="1"/>
          </p:cNvPicPr>
          <p:nvPr/>
        </p:nvPicPr>
        <p:blipFill>
          <a:blip r:embed="rId7" cstate="print"/>
          <a:srcRect t="37491" r="85089"/>
          <a:stretch>
            <a:fillRect/>
          </a:stretch>
        </p:blipFill>
        <p:spPr bwMode="auto">
          <a:xfrm>
            <a:off x="7920038" y="3543300"/>
            <a:ext cx="1223962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806" name="Picture 14" descr="555AC5FA"/>
          <p:cNvPicPr>
            <a:picLocks noChangeAspect="1" noChangeArrowheads="1"/>
          </p:cNvPicPr>
          <p:nvPr/>
        </p:nvPicPr>
        <p:blipFill>
          <a:blip r:embed="rId8" cstate="print"/>
          <a:srcRect l="50000" t="2275"/>
          <a:stretch>
            <a:fillRect/>
          </a:stretch>
        </p:blipFill>
        <p:spPr bwMode="auto">
          <a:xfrm>
            <a:off x="7429520" y="1071546"/>
            <a:ext cx="1439863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928662" y="428604"/>
            <a:ext cx="738606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Аагын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переводта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</a:t>
            </a:r>
            <a:r>
              <a:rPr lang="ru-RU" sz="40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ака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тылынан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1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1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1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161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61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6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61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</a:t>
            </a:r>
            <a:r>
              <a:rPr lang="en-US" dirty="0" smtClean="0"/>
              <a:t>h</a:t>
            </a:r>
            <a:r>
              <a:rPr lang="ru-RU" dirty="0" err="1" smtClean="0"/>
              <a:t>иба</a:t>
            </a:r>
            <a:r>
              <a:rPr lang="ru-RU" dirty="0" smtClean="0"/>
              <a:t> учуг</a:t>
            </a:r>
            <a:r>
              <a:rPr lang="en-US" dirty="0" smtClean="0"/>
              <a:t>’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улэгитин</a:t>
            </a:r>
            <a:r>
              <a:rPr lang="ru-RU" dirty="0" smtClean="0"/>
              <a:t> урока – </a:t>
            </a:r>
            <a:r>
              <a:rPr lang="ru-RU" dirty="0" err="1" smtClean="0"/>
              <a:t>олонко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4" name="Picture 2" descr="D:\Оксана\картинки\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786058"/>
            <a:ext cx="3714776" cy="379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1643050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Спасибо за хорошую работу  на уроке!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8" name="Picture 4" descr="Картинка 29 из 6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5895" t="27301" b="11150"/>
          <a:stretch>
            <a:fillRect/>
          </a:stretch>
        </p:blipFill>
        <p:spPr bwMode="auto">
          <a:xfrm>
            <a:off x="2771775" y="1628775"/>
            <a:ext cx="398145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WordArt 5"/>
          <p:cNvSpPr>
            <a:spLocks noChangeArrowheads="1" noChangeShapeType="1" noTextEdit="1"/>
          </p:cNvSpPr>
          <p:nvPr/>
        </p:nvSpPr>
        <p:spPr bwMode="auto">
          <a:xfrm>
            <a:off x="684213" y="333375"/>
            <a:ext cx="6888183" cy="10080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Р у с </a:t>
            </a:r>
            <a:r>
              <a:rPr lang="ru-RU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к а я   </a:t>
            </a:r>
            <a:r>
              <a:rPr lang="ru-RU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а </a:t>
            </a:r>
            <a:r>
              <a:rPr lang="ru-RU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р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о </a:t>
            </a:r>
            <a:r>
              <a:rPr lang="ru-RU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а я   с к а </a:t>
            </a:r>
            <a:r>
              <a:rPr lang="ru-RU" sz="3600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з</a:t>
            </a:r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к а</a:t>
            </a:r>
          </a:p>
        </p:txBody>
      </p:sp>
      <p:sp>
        <p:nvSpPr>
          <p:cNvPr id="16388" name="WordArt 6"/>
          <p:cNvSpPr>
            <a:spLocks noChangeArrowheads="1" noChangeShapeType="1" noTextEdit="1"/>
          </p:cNvSpPr>
          <p:nvPr/>
        </p:nvSpPr>
        <p:spPr bwMode="auto">
          <a:xfrm>
            <a:off x="755650" y="1916113"/>
            <a:ext cx="719138" cy="11525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к</a:t>
            </a:r>
          </a:p>
        </p:txBody>
      </p:sp>
      <p:sp>
        <p:nvSpPr>
          <p:cNvPr id="16389" name="WordArt 7"/>
          <p:cNvSpPr>
            <a:spLocks noChangeArrowheads="1" noChangeShapeType="1" noTextEdit="1"/>
          </p:cNvSpPr>
          <p:nvPr/>
        </p:nvSpPr>
        <p:spPr bwMode="auto">
          <a:xfrm>
            <a:off x="827088" y="5013325"/>
            <a:ext cx="576262" cy="10890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о</a:t>
            </a:r>
          </a:p>
        </p:txBody>
      </p:sp>
      <p:sp>
        <p:nvSpPr>
          <p:cNvPr id="16390" name="WordArt 8"/>
          <p:cNvSpPr>
            <a:spLocks noChangeArrowheads="1" noChangeShapeType="1" noTextEdit="1"/>
          </p:cNvSpPr>
          <p:nvPr/>
        </p:nvSpPr>
        <p:spPr bwMode="auto">
          <a:xfrm>
            <a:off x="5219700" y="5445125"/>
            <a:ext cx="649288" cy="9350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о</a:t>
            </a:r>
          </a:p>
        </p:txBody>
      </p:sp>
      <p:sp>
        <p:nvSpPr>
          <p:cNvPr id="16391" name="WordArt 9"/>
          <p:cNvSpPr>
            <a:spLocks noChangeArrowheads="1" noChangeShapeType="1" noTextEdit="1"/>
          </p:cNvSpPr>
          <p:nvPr/>
        </p:nvSpPr>
        <p:spPr bwMode="auto">
          <a:xfrm>
            <a:off x="2916238" y="5445125"/>
            <a:ext cx="719137" cy="9366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Л</a:t>
            </a:r>
          </a:p>
        </p:txBody>
      </p:sp>
      <p:sp>
        <p:nvSpPr>
          <p:cNvPr id="16392" name="WordArt 11"/>
          <p:cNvSpPr>
            <a:spLocks noChangeArrowheads="1" noChangeShapeType="1" noTextEdit="1"/>
          </p:cNvSpPr>
          <p:nvPr/>
        </p:nvSpPr>
        <p:spPr bwMode="auto">
          <a:xfrm>
            <a:off x="7092950" y="5229225"/>
            <a:ext cx="504825" cy="9366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Б</a:t>
            </a:r>
          </a:p>
        </p:txBody>
      </p:sp>
      <p:sp>
        <p:nvSpPr>
          <p:cNvPr id="16393" name="WordArt 12"/>
          <p:cNvSpPr>
            <a:spLocks noChangeArrowheads="1" noChangeShapeType="1" noTextEdit="1"/>
          </p:cNvSpPr>
          <p:nvPr/>
        </p:nvSpPr>
        <p:spPr bwMode="auto">
          <a:xfrm>
            <a:off x="7740650" y="3644900"/>
            <a:ext cx="647700" cy="9366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о</a:t>
            </a:r>
          </a:p>
        </p:txBody>
      </p:sp>
      <p:sp>
        <p:nvSpPr>
          <p:cNvPr id="16394" name="WordArt 13"/>
          <p:cNvSpPr>
            <a:spLocks noChangeArrowheads="1" noChangeShapeType="1" noTextEdit="1"/>
          </p:cNvSpPr>
          <p:nvPr/>
        </p:nvSpPr>
        <p:spPr bwMode="auto">
          <a:xfrm>
            <a:off x="7019925" y="1916113"/>
            <a:ext cx="504825" cy="9366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К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86117" y="1071546"/>
            <a:ext cx="58578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Ньучча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олонко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  <p:bldP spid="16390" grpId="0"/>
      <p:bldP spid="16391" grpId="0"/>
      <p:bldP spid="16392" grpId="0"/>
      <p:bldP spid="16393" grpId="0"/>
      <p:bldP spid="163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 descr="Картинка 7 из 19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928670"/>
            <a:ext cx="4454534" cy="272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5" name="Picture 5" descr="847E405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3933825"/>
            <a:ext cx="3527425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6" name="Picture 6" descr="img224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4663" y="3902075"/>
            <a:ext cx="4608512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57290" y="285728"/>
            <a:ext cx="706225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Олорбуттар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огонньор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эмэксин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 descr="kolobok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071546"/>
            <a:ext cx="3561549" cy="5310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Picture 6" descr="177A9621"/>
          <p:cNvPicPr>
            <a:picLocks noChangeAspect="1" noChangeArrowheads="1"/>
          </p:cNvPicPr>
          <p:nvPr/>
        </p:nvPicPr>
        <p:blipFill>
          <a:blip r:embed="rId3" cstate="print"/>
          <a:srcRect t="22783" r="54869"/>
          <a:stretch>
            <a:fillRect/>
          </a:stretch>
        </p:blipFill>
        <p:spPr bwMode="auto">
          <a:xfrm>
            <a:off x="4643439" y="1279483"/>
            <a:ext cx="3643338" cy="5200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41943" y="357166"/>
            <a:ext cx="74310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Эмэксин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X</a:t>
            </a:r>
            <a:r>
              <a:rPr lang="ru-RU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арбыт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тогурук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колобок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177A9621"/>
          <p:cNvPicPr>
            <a:picLocks noChangeAspect="1" noChangeArrowheads="1"/>
          </p:cNvPicPr>
          <p:nvPr/>
        </p:nvPicPr>
        <p:blipFill>
          <a:blip r:embed="rId2" cstate="print"/>
          <a:srcRect l="53159" r="1961" b="18707"/>
          <a:stretch>
            <a:fillRect/>
          </a:stretch>
        </p:blipFill>
        <p:spPr bwMode="auto">
          <a:xfrm>
            <a:off x="2000232" y="1000108"/>
            <a:ext cx="5384814" cy="5427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85918" y="285728"/>
            <a:ext cx="57640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Калыйбыт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тогурук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колобок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7" name="WordArt 7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5616575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А  </a:t>
            </a:r>
            <a:r>
              <a:rPr lang="ru-RU" sz="3600" b="1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</a:t>
            </a:r>
            <a:r>
              <a:rPr lang="ru-RU" sz="36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b="1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а</a:t>
            </a:r>
            <a:r>
              <a:rPr lang="ru-RU" sz="36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в с т </a:t>
            </a:r>
            <a:r>
              <a:rPr lang="ru-RU" sz="3600" b="1" kern="10" spc="-36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р</a:t>
            </a:r>
            <a:r>
              <a:rPr lang="ru-RU" sz="36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33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е ч у  е м у…  К т о ?</a:t>
            </a:r>
          </a:p>
        </p:txBody>
      </p:sp>
      <p:sp>
        <p:nvSpPr>
          <p:cNvPr id="56328" name="WordArt 8"/>
          <p:cNvSpPr>
            <a:spLocks noChangeArrowheads="1" noChangeShapeType="1" noTextEdit="1"/>
          </p:cNvSpPr>
          <p:nvPr/>
        </p:nvSpPr>
        <p:spPr bwMode="auto">
          <a:xfrm>
            <a:off x="1979613" y="1071547"/>
            <a:ext cx="6840537" cy="12144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851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6600CC">
                    <a:alpha val="50195"/>
                  </a:srgbClr>
                </a:solidFill>
                <a:latin typeface="Times New Roman" pitchFamily="18" charset="0"/>
                <a:cs typeface="Times New Roman" pitchFamily="18" charset="0"/>
              </a:rPr>
              <a:t>Любит морковку,</a:t>
            </a:r>
          </a:p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6600CC">
                    <a:alpha val="50195"/>
                  </a:srgbClr>
                </a:solidFill>
                <a:latin typeface="Times New Roman" pitchFamily="18" charset="0"/>
                <a:cs typeface="Times New Roman" pitchFamily="18" charset="0"/>
              </a:rPr>
              <a:t>Прыгает так ловко…</a:t>
            </a:r>
          </a:p>
          <a:p>
            <a:pPr algn="ctr"/>
            <a:endParaRPr lang="ru-RU" sz="3600" b="1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6600CC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56329" name="Picture 9" descr="Зая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3141663"/>
            <a:ext cx="2160587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2" name="Picture 12" descr="320A4F43"/>
          <p:cNvPicPr>
            <a:picLocks noChangeAspect="1" noChangeArrowheads="1"/>
          </p:cNvPicPr>
          <p:nvPr/>
        </p:nvPicPr>
        <p:blipFill>
          <a:blip r:embed="rId3" cstate="print"/>
          <a:srcRect l="4951" t="3059" r="4915"/>
          <a:stretch>
            <a:fillRect/>
          </a:stretch>
        </p:blipFill>
        <p:spPr bwMode="auto">
          <a:xfrm>
            <a:off x="468313" y="3429000"/>
            <a:ext cx="39592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28662" y="2000240"/>
            <a:ext cx="707236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Багарар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морковканы</a:t>
            </a:r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Ойуккалыр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лопкойбагай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6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7" grpId="0" animBg="1"/>
      <p:bldP spid="56328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3" name="Picture 3" descr="Зая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620713"/>
            <a:ext cx="1719262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9446" name="Picture 6" descr="Колоб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4608513"/>
            <a:ext cx="1728788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9447" name="AutoShape 7"/>
          <p:cNvCxnSpPr>
            <a:cxnSpLocks noChangeShapeType="1"/>
          </p:cNvCxnSpPr>
          <p:nvPr/>
        </p:nvCxnSpPr>
        <p:spPr bwMode="auto">
          <a:xfrm>
            <a:off x="2484438" y="5430838"/>
            <a:ext cx="5364162" cy="685800"/>
          </a:xfrm>
          <a:prstGeom prst="curvedConnector4">
            <a:avLst>
              <a:gd name="adj1" fmla="val 44273"/>
              <a:gd name="adj2" fmla="val 133102"/>
            </a:avLst>
          </a:prstGeom>
          <a:noFill/>
          <a:ln w="190500">
            <a:solidFill>
              <a:srgbClr val="FFCC99"/>
            </a:solidFill>
            <a:round/>
            <a:headEnd/>
            <a:tailEnd/>
          </a:ln>
        </p:spPr>
      </p:cxnSp>
      <p:cxnSp>
        <p:nvCxnSpPr>
          <p:cNvPr id="189448" name="AutoShape 8"/>
          <p:cNvCxnSpPr>
            <a:cxnSpLocks noChangeShapeType="1"/>
          </p:cNvCxnSpPr>
          <p:nvPr/>
        </p:nvCxnSpPr>
        <p:spPr bwMode="auto">
          <a:xfrm flipV="1">
            <a:off x="2484438" y="3502025"/>
            <a:ext cx="5372100" cy="1928813"/>
          </a:xfrm>
          <a:prstGeom prst="curvedConnector2">
            <a:avLst/>
          </a:prstGeom>
          <a:noFill/>
          <a:ln w="190500">
            <a:solidFill>
              <a:srgbClr val="FF9933"/>
            </a:solidFill>
            <a:round/>
            <a:headEnd/>
            <a:tailEnd/>
          </a:ln>
        </p:spPr>
      </p:cxnSp>
      <p:cxnSp>
        <p:nvCxnSpPr>
          <p:cNvPr id="189449" name="AutoShape 9"/>
          <p:cNvCxnSpPr>
            <a:cxnSpLocks noChangeShapeType="1"/>
          </p:cNvCxnSpPr>
          <p:nvPr/>
        </p:nvCxnSpPr>
        <p:spPr bwMode="auto">
          <a:xfrm rot="5400000" flipH="1">
            <a:off x="884238" y="3871913"/>
            <a:ext cx="1323975" cy="149225"/>
          </a:xfrm>
          <a:prstGeom prst="curvedConnector3">
            <a:avLst>
              <a:gd name="adj1" fmla="val 50000"/>
            </a:avLst>
          </a:prstGeom>
          <a:noFill/>
          <a:ln w="190500">
            <a:solidFill>
              <a:srgbClr val="FFCC00"/>
            </a:solidFill>
            <a:round/>
            <a:headEnd/>
            <a:tailEnd/>
          </a:ln>
        </p:spPr>
      </p:cxnSp>
      <p:cxnSp>
        <p:nvCxnSpPr>
          <p:cNvPr id="189450" name="AutoShape 10"/>
          <p:cNvCxnSpPr>
            <a:cxnSpLocks noChangeShapeType="1"/>
          </p:cNvCxnSpPr>
          <p:nvPr/>
        </p:nvCxnSpPr>
        <p:spPr bwMode="auto">
          <a:xfrm rot="-5400000">
            <a:off x="2564607" y="2628106"/>
            <a:ext cx="1036638" cy="2924175"/>
          </a:xfrm>
          <a:prstGeom prst="curvedConnector3">
            <a:avLst>
              <a:gd name="adj1" fmla="val 50079"/>
            </a:avLst>
          </a:prstGeom>
          <a:noFill/>
          <a:ln w="190500">
            <a:solidFill>
              <a:srgbClr val="FFFF99"/>
            </a:solidFill>
            <a:round/>
            <a:headEnd/>
            <a:tailEnd/>
          </a:ln>
        </p:spPr>
      </p:cxnSp>
      <p:sp>
        <p:nvSpPr>
          <p:cNvPr id="8" name="Прямоугольник 7"/>
          <p:cNvSpPr/>
          <p:nvPr/>
        </p:nvSpPr>
        <p:spPr>
          <a:xfrm>
            <a:off x="3214678" y="714356"/>
            <a:ext cx="37692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кимий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9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9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9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9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9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9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5C325DD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928802"/>
            <a:ext cx="3571867" cy="4736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5" descr="320A4F43"/>
          <p:cNvPicPr>
            <a:picLocks noChangeAspect="1" noChangeArrowheads="1"/>
          </p:cNvPicPr>
          <p:nvPr/>
        </p:nvPicPr>
        <p:blipFill>
          <a:blip r:embed="rId3" cstate="print"/>
          <a:srcRect l="50697" t="57925" r="19157" b="2483"/>
          <a:stretch>
            <a:fillRect/>
          </a:stretch>
        </p:blipFill>
        <p:spPr bwMode="auto">
          <a:xfrm>
            <a:off x="5643570" y="4143380"/>
            <a:ext cx="2732533" cy="2506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6" name="WordArt 8"/>
          <p:cNvSpPr>
            <a:spLocks noChangeArrowheads="1" noChangeShapeType="1" noTextEdit="1"/>
          </p:cNvSpPr>
          <p:nvPr/>
        </p:nvSpPr>
        <p:spPr bwMode="auto">
          <a:xfrm>
            <a:off x="4572000" y="2643182"/>
            <a:ext cx="4284663" cy="12858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642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Серый, ворчливый…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Кто зимой холодной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Бродит по лесу голодный?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57166"/>
            <a:ext cx="670728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Ким </a:t>
            </a:r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тымныы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кы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40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ын</a:t>
            </a:r>
            <a:endParaRPr lang="ru-RU" sz="4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Мас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устун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хылдяр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7" name="Picture 3" descr="Зая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549275"/>
            <a:ext cx="176530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68" name="Picture 4" descr="Вол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714356"/>
            <a:ext cx="2105025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70" name="Picture 6" descr="Колобо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608513"/>
            <a:ext cx="1728788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0471" name="AutoShape 7"/>
          <p:cNvCxnSpPr>
            <a:cxnSpLocks noChangeShapeType="1"/>
          </p:cNvCxnSpPr>
          <p:nvPr/>
        </p:nvCxnSpPr>
        <p:spPr bwMode="auto">
          <a:xfrm>
            <a:off x="2484438" y="5430838"/>
            <a:ext cx="5364162" cy="685800"/>
          </a:xfrm>
          <a:prstGeom prst="curvedConnector4">
            <a:avLst>
              <a:gd name="adj1" fmla="val 44273"/>
              <a:gd name="adj2" fmla="val 133102"/>
            </a:avLst>
          </a:prstGeom>
          <a:noFill/>
          <a:ln w="190500">
            <a:solidFill>
              <a:srgbClr val="FFCC99"/>
            </a:solidFill>
            <a:round/>
            <a:headEnd/>
            <a:tailEnd/>
          </a:ln>
        </p:spPr>
      </p:cxnSp>
      <p:cxnSp>
        <p:nvCxnSpPr>
          <p:cNvPr id="190472" name="AutoShape 8"/>
          <p:cNvCxnSpPr>
            <a:cxnSpLocks noChangeShapeType="1"/>
          </p:cNvCxnSpPr>
          <p:nvPr/>
        </p:nvCxnSpPr>
        <p:spPr bwMode="auto">
          <a:xfrm flipV="1">
            <a:off x="2484438" y="3502025"/>
            <a:ext cx="5372100" cy="1928813"/>
          </a:xfrm>
          <a:prstGeom prst="curvedConnector2">
            <a:avLst/>
          </a:prstGeom>
          <a:noFill/>
          <a:ln w="190500">
            <a:solidFill>
              <a:srgbClr val="FF9933"/>
            </a:solidFill>
            <a:round/>
            <a:headEnd/>
            <a:tailEnd/>
          </a:ln>
        </p:spPr>
      </p:cxnSp>
      <p:cxnSp>
        <p:nvCxnSpPr>
          <p:cNvPr id="190473" name="AutoShape 9"/>
          <p:cNvCxnSpPr>
            <a:cxnSpLocks noChangeShapeType="1"/>
          </p:cNvCxnSpPr>
          <p:nvPr/>
        </p:nvCxnSpPr>
        <p:spPr bwMode="auto">
          <a:xfrm rot="5400000" flipH="1">
            <a:off x="895350" y="3883026"/>
            <a:ext cx="1323975" cy="127000"/>
          </a:xfrm>
          <a:prstGeom prst="curvedConnector3">
            <a:avLst>
              <a:gd name="adj1" fmla="val 50000"/>
            </a:avLst>
          </a:prstGeom>
          <a:noFill/>
          <a:ln w="190500">
            <a:solidFill>
              <a:srgbClr val="FFCC00"/>
            </a:solidFill>
            <a:round/>
            <a:headEnd/>
            <a:tailEnd/>
          </a:ln>
        </p:spPr>
      </p:cxnSp>
      <p:cxnSp>
        <p:nvCxnSpPr>
          <p:cNvPr id="190474" name="AutoShape 10"/>
          <p:cNvCxnSpPr>
            <a:cxnSpLocks noChangeShapeType="1"/>
          </p:cNvCxnSpPr>
          <p:nvPr/>
        </p:nvCxnSpPr>
        <p:spPr bwMode="auto">
          <a:xfrm rot="-5400000">
            <a:off x="2780507" y="2412206"/>
            <a:ext cx="1036638" cy="3355975"/>
          </a:xfrm>
          <a:prstGeom prst="curvedConnector3">
            <a:avLst>
              <a:gd name="adj1" fmla="val 49921"/>
            </a:avLst>
          </a:prstGeom>
          <a:noFill/>
          <a:ln w="190500">
            <a:solidFill>
              <a:srgbClr val="FFFF99"/>
            </a:solidFill>
            <a:round/>
            <a:headEnd/>
            <a:tailEnd/>
          </a:ln>
        </p:spPr>
      </p:cxnSp>
      <p:sp>
        <p:nvSpPr>
          <p:cNvPr id="9" name="Прямоугольник 8"/>
          <p:cNvSpPr/>
          <p:nvPr/>
        </p:nvSpPr>
        <p:spPr>
          <a:xfrm>
            <a:off x="4071934" y="4286256"/>
            <a:ext cx="37692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кимий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0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90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0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0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0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0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233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Урок - олонко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Паhиба учуг’й улэгитин урока – олонко!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</dc:creator>
  <cp:lastModifiedBy>Влад</cp:lastModifiedBy>
  <cp:revision>8</cp:revision>
  <dcterms:created xsi:type="dcterms:W3CDTF">2017-01-17T07:45:08Z</dcterms:created>
  <dcterms:modified xsi:type="dcterms:W3CDTF">2017-01-17T12:59:08Z</dcterms:modified>
</cp:coreProperties>
</file>